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D9CC-4FE2-4177-AF50-6E950AC0CC4D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E654D-1E3D-42DB-8810-6152EF3E66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052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D9CC-4FE2-4177-AF50-6E950AC0CC4D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E654D-1E3D-42DB-8810-6152EF3E66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164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D9CC-4FE2-4177-AF50-6E950AC0CC4D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E654D-1E3D-42DB-8810-6152EF3E66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025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D9CC-4FE2-4177-AF50-6E950AC0CC4D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E654D-1E3D-42DB-8810-6152EF3E66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926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D9CC-4FE2-4177-AF50-6E950AC0CC4D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E654D-1E3D-42DB-8810-6152EF3E66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305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D9CC-4FE2-4177-AF50-6E950AC0CC4D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E654D-1E3D-42DB-8810-6152EF3E66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18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D9CC-4FE2-4177-AF50-6E950AC0CC4D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E654D-1E3D-42DB-8810-6152EF3E66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46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D9CC-4FE2-4177-AF50-6E950AC0CC4D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E654D-1E3D-42DB-8810-6152EF3E66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392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D9CC-4FE2-4177-AF50-6E950AC0CC4D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E654D-1E3D-42DB-8810-6152EF3E66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671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D9CC-4FE2-4177-AF50-6E950AC0CC4D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E654D-1E3D-42DB-8810-6152EF3E66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023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D9CC-4FE2-4177-AF50-6E950AC0CC4D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E654D-1E3D-42DB-8810-6152EF3E66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01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FD9CC-4FE2-4177-AF50-6E950AC0CC4D}" type="datetimeFigureOut">
              <a:rPr lang="ru-RU" smtClean="0"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E654D-1E3D-42DB-8810-6152EF3E66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175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5" y="-13855"/>
            <a:ext cx="9111595" cy="6755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79890" y="127007"/>
            <a:ext cx="5616624" cy="824519"/>
          </a:xfrm>
        </p:spPr>
        <p:txBody>
          <a:bodyPr>
            <a:normAutofit fontScale="9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Обзор литературы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Царь, самодержец, император».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Администратор\Desktop\photo_158096592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811" y="90495"/>
            <a:ext cx="2196244" cy="29283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Администратор\Desktop\baf3a35ea761e67e4aa8fbcaf897b8e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9286" y="88326"/>
            <a:ext cx="1909718" cy="25637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Администратор\Desktop\photo_158096594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135" y="1124743"/>
            <a:ext cx="2134456" cy="284594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Администратор\Desktop\photo_1580965938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9205" y="1643666"/>
            <a:ext cx="2214246" cy="29523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Администратор\Desktop\photo_1580965990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2926" y="4365788"/>
            <a:ext cx="3074129" cy="23055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Администратор\Desktop\photo_1580965999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73116"/>
            <a:ext cx="3024336" cy="22682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Администратор\Desktop\photo_1580965961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758" y="4389630"/>
            <a:ext cx="1725386" cy="23005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77563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Обзор литературы  «Царь, самодержец, император».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Читаем книги Нины Павловой </dc:title>
  <dc:creator>User</dc:creator>
  <cp:lastModifiedBy>User</cp:lastModifiedBy>
  <cp:revision>3</cp:revision>
  <dcterms:created xsi:type="dcterms:W3CDTF">2020-02-06T05:37:36Z</dcterms:created>
  <dcterms:modified xsi:type="dcterms:W3CDTF">2020-02-06T06:49:24Z</dcterms:modified>
</cp:coreProperties>
</file>