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7" autoAdjust="0"/>
    <p:restoredTop sz="86374" autoAdjust="0"/>
  </p:normalViewPr>
  <p:slideViewPr>
    <p:cSldViewPr>
      <p:cViewPr varScale="1">
        <p:scale>
          <a:sx n="60" d="100"/>
          <a:sy n="60" d="100"/>
        </p:scale>
        <p:origin x="124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31961" y="116632"/>
            <a:ext cx="6480720" cy="936104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Аптечная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наркомания: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ПОД УГРОЗОЙ ДЕТИ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ПАМЯТКА для родителей</a:t>
            </a:r>
          </a:p>
        </p:txBody>
      </p:sp>
      <p:pic>
        <p:nvPicPr>
          <p:cNvPr id="1026" name="Picture 2" descr="C:\Users\User\Desktop\Roszdravnadz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-1"/>
            <a:ext cx="777776" cy="88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semja_klipart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69"/>
          <a:stretch/>
        </p:blipFill>
        <p:spPr bwMode="auto">
          <a:xfrm>
            <a:off x="96702" y="2180670"/>
            <a:ext cx="1474332" cy="215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087877" y="1335829"/>
            <a:ext cx="3960440" cy="792088"/>
          </a:xfrm>
          <a:prstGeom prst="wedgeRoundRectCallout">
            <a:avLst>
              <a:gd name="adj1" fmla="val -34203"/>
              <a:gd name="adj2" fmla="val 155739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Почему аптечная наркомания  распространена среди подростков</a:t>
            </a:r>
            <a:endParaRPr lang="ru-RU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0311" y="1316934"/>
            <a:ext cx="764723" cy="656914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65" y="1355172"/>
            <a:ext cx="578413" cy="5784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584574" y="1421801"/>
            <a:ext cx="2448272" cy="104411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Желание быть как все*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224" y="2780928"/>
            <a:ext cx="2448272" cy="93610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Лекарство не может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быть вредным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8224" y="4092817"/>
            <a:ext cx="2448272" cy="992367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Стоит  как </a:t>
            </a:r>
            <a:r>
              <a:rPr lang="ru-RU" smtClean="0">
                <a:solidFill>
                  <a:schemeClr val="tx1"/>
                </a:solidFill>
                <a:latin typeface="Arial Black" panose="020B0A04020102020204" pitchFamily="34" charset="0"/>
              </a:rPr>
              <a:t>«пирожок»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88224" y="5441064"/>
            <a:ext cx="2448272" cy="1154901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Легко купить в аптеке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без рецепта</a:t>
            </a:r>
          </a:p>
        </p:txBody>
      </p:sp>
      <p:pic>
        <p:nvPicPr>
          <p:cNvPr id="1035" name="Picture 11" descr="&amp;Kcy;&amp;acy;&amp;rcy;&amp;tcy;&amp;icy;&amp;ncy;&amp;kcy;&amp;icy; &amp;pcy;&amp;ocy; &amp;zcy;&amp;acy;&amp;pcy;&amp;rcy;&amp;ocy;&amp;scy;&amp;ucy; &amp;pcy;&amp;ocy;&amp;dcy;&amp;rcy;&amp;ocy;&amp;scy;&amp;tcy;&amp;ocy;&amp;kcy; 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17" y="1731873"/>
            <a:ext cx="2373490" cy="304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86586" y="4103236"/>
            <a:ext cx="62576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Уважаемые родители!! 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Аптечная наркомания распространена </a:t>
            </a:r>
            <a:r>
              <a:rPr lang="ru-RU" dirty="0"/>
              <a:t>среди подростков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14-18 лет** 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Быстрое возникновение зависимости </a:t>
            </a:r>
          </a:p>
          <a:p>
            <a:pPr algn="ctr"/>
            <a:endParaRPr lang="ru-RU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Лекарство без рецепта может нанести непоправимый вред Вашей семье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37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668" y="3561236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14" y="2597814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782" y="2720081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926" y="3065866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86" y="3195009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17" y="2303531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3148" y="6237312"/>
            <a:ext cx="626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*Жукова Е.  Не бросайте детей в беде// </a:t>
            </a:r>
            <a:r>
              <a:rPr lang="ru-RU" sz="800" dirty="0"/>
              <a:t>Наше время , №177 от 24 Мая 2019 </a:t>
            </a:r>
            <a:r>
              <a:rPr lang="ru-RU" sz="800" dirty="0" smtClean="0"/>
              <a:t>г</a:t>
            </a:r>
          </a:p>
          <a:p>
            <a:r>
              <a:rPr lang="ru-RU" sz="800" dirty="0" smtClean="0"/>
              <a:t>**Мысливцева А.В., Малышко Е.В. Клинические проявления новых потенциально опасных </a:t>
            </a:r>
            <a:r>
              <a:rPr lang="ru-RU" sz="800" dirty="0" err="1" smtClean="0"/>
              <a:t>психоактивных</a:t>
            </a:r>
            <a:r>
              <a:rPr lang="ru-RU" sz="800" dirty="0" smtClean="0"/>
              <a:t> веществ при медицинском освидетельствовании на состояние опьянения//Главный врач Юга России, 2018. №3. – С.57-59.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61128" y="914236"/>
            <a:ext cx="1570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latin typeface="Arial Black" panose="020B0A04020102020204" pitchFamily="34" charset="0"/>
              </a:rPr>
              <a:t>ТО Росздравнадзора</a:t>
            </a:r>
          </a:p>
          <a:p>
            <a:r>
              <a:rPr lang="ru-RU" sz="600" dirty="0">
                <a:latin typeface="Arial Black" panose="020B0A04020102020204" pitchFamily="34" charset="0"/>
              </a:rPr>
              <a:t>п</a:t>
            </a:r>
            <a:r>
              <a:rPr lang="ru-RU" sz="600" dirty="0" smtClean="0">
                <a:latin typeface="Arial Black" panose="020B0A04020102020204" pitchFamily="34" charset="0"/>
              </a:rPr>
              <a:t>о Ростовской области</a:t>
            </a:r>
            <a:endParaRPr lang="ru-RU" sz="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851" y="116632"/>
            <a:ext cx="6480720" cy="936104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Аптечная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наркомания: что делать?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ПАМЯТКА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для родителей</a:t>
            </a:r>
          </a:p>
        </p:txBody>
      </p:sp>
      <p:pic>
        <p:nvPicPr>
          <p:cNvPr id="2055" name="Picture 7" descr="&amp;Kcy;&amp;acy;&amp;rcy;&amp;tcy;&amp;icy;&amp;ncy;&amp;kcy;&amp;icy; &amp;pcy;&amp;ocy; &amp;zcy;&amp;acy;&amp;pcy;&amp;rcy;&amp;ocy;&amp;scy;&amp;ucy; &amp;pcy;&amp;ocy;&amp;dcy;&amp;rcy;&amp;ocy;&amp;scy;&amp;tcy;&amp;kcy;&amp;icy;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1" t="10215" r="34803" b="6453"/>
          <a:stretch/>
        </p:blipFill>
        <p:spPr bwMode="auto">
          <a:xfrm>
            <a:off x="0" y="1729126"/>
            <a:ext cx="1938567" cy="47495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&amp;Kcy;&amp;acy;&amp;rcy;&amp;tcy;&amp;icy;&amp;ncy;&amp;kcy;&amp;icy; &amp;pcy;&amp;ocy; &amp;zcy;&amp;acy;&amp;pcy;&amp;rcy;&amp;ocy;&amp;scy;&amp;ucy; &amp;zcy;&amp;ncy;&amp;acy;&amp;kcy; &amp;kcy;&amp;icy;&amp;rcy;&amp;pcy;&amp;icy;&amp;chcy;  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887" y="2041028"/>
            <a:ext cx="1047750" cy="1047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99" y="3472313"/>
            <a:ext cx="1267726" cy="1122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&amp;Kcy;&amp;acy;&amp;rcy;&amp;tcy;&amp;icy;&amp;ncy;&amp;kcy;&amp;icy; &amp;pcy;&amp;ocy; &amp;zcy;&amp;acy;&amp;pcy;&amp;rcy;&amp;ocy;&amp;scy;&amp;ucy; &amp;tcy;&amp;iecy;&amp;lcy;&amp;iecy;&amp;fcy;&amp;ocy;&amp;ncy;  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362" y="4941168"/>
            <a:ext cx="1518263" cy="132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User\Desktop\Roszdravnadz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82" y="116632"/>
            <a:ext cx="777776" cy="88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10920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90" y="1210921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003" y="1268401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38630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3" descr="&amp;Kcy;&amp;acy;&amp;rcy;&amp;tcy;&amp;icy;&amp;ncy;&amp;kcy;&amp;icy; &amp;pcy;&amp;ocy; &amp;zcy;&amp;acy;&amp;pcy;&amp;rcy;&amp;ocy;&amp;scy;&amp;ucy; &amp;tcy;&amp;acy;&amp;bcy;&amp;lcy;&amp;iecy;&amp;tcy;&amp;kcy;&amp;icy; 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13477"/>
            <a:ext cx="366227" cy="3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ятиугольник 6"/>
          <p:cNvSpPr/>
          <p:nvPr/>
        </p:nvSpPr>
        <p:spPr>
          <a:xfrm>
            <a:off x="1881528" y="2060848"/>
            <a:ext cx="5544616" cy="1008112"/>
          </a:xfrm>
          <a:prstGeom prst="homePlate">
            <a:avLst/>
          </a:prstGeom>
          <a:solidFill>
            <a:schemeClr val="bg2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Защитите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 расскажите  про  вред приема лекарств без показаний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918035" y="3501008"/>
            <a:ext cx="5492265" cy="936104"/>
          </a:xfrm>
          <a:prstGeom prst="homePlate">
            <a:avLst/>
          </a:prstGeom>
          <a:solidFill>
            <a:schemeClr val="bg2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u="sng" dirty="0">
                <a:solidFill>
                  <a:schemeClr val="tx1"/>
                </a:solidFill>
                <a:latin typeface="Arial Black" panose="020B0A04020102020204" pitchFamily="34" charset="0"/>
              </a:rPr>
              <a:t>Будьте примером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 не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допускайте сами покупку лекарств без рецепта</a:t>
            </a:r>
          </a:p>
        </p:txBody>
      </p:sp>
      <p:sp>
        <p:nvSpPr>
          <p:cNvPr id="33" name="Пятиугольник 32"/>
          <p:cNvSpPr/>
          <p:nvPr/>
        </p:nvSpPr>
        <p:spPr>
          <a:xfrm>
            <a:off x="1933879" y="4941168"/>
            <a:ext cx="5492265" cy="1178225"/>
          </a:xfrm>
          <a:prstGeom prst="homePlate">
            <a:avLst/>
          </a:prstGeom>
          <a:solidFill>
            <a:schemeClr val="bg2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Arial Black" panose="020B0A04020102020204" pitchFamily="34" charset="0"/>
              </a:rPr>
              <a:t>Не проходите мимо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  информируйте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полицию  о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местах 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продажи подросткам  лекарств без рецепта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866" y="1034318"/>
            <a:ext cx="1570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latin typeface="Arial Black" panose="020B0A04020102020204" pitchFamily="34" charset="0"/>
              </a:rPr>
              <a:t>ТО Росздравнадзора</a:t>
            </a:r>
          </a:p>
          <a:p>
            <a:r>
              <a:rPr lang="ru-RU" sz="600" dirty="0">
                <a:latin typeface="Arial Black" panose="020B0A04020102020204" pitchFamily="34" charset="0"/>
              </a:rPr>
              <a:t>п</a:t>
            </a:r>
            <a:r>
              <a:rPr lang="ru-RU" sz="600" dirty="0" smtClean="0">
                <a:latin typeface="Arial Black" panose="020B0A04020102020204" pitchFamily="34" charset="0"/>
              </a:rPr>
              <a:t>о Ростовской области</a:t>
            </a:r>
            <a:endParaRPr lang="ru-RU" sz="6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3272" y="6278856"/>
            <a:ext cx="5387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Кто в опасности? Наши дети!</a:t>
            </a:r>
          </a:p>
        </p:txBody>
      </p:sp>
    </p:spTree>
    <p:extLst>
      <p:ext uri="{BB962C8B-B14F-4D97-AF65-F5344CB8AC3E}">
        <p14:creationId xmlns:p14="http://schemas.microsoft.com/office/powerpoint/2010/main" val="336142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171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 01</cp:lastModifiedBy>
  <cp:revision>22</cp:revision>
  <cp:lastPrinted>2021-02-17T10:49:19Z</cp:lastPrinted>
  <dcterms:created xsi:type="dcterms:W3CDTF">2019-05-30T06:16:38Z</dcterms:created>
  <dcterms:modified xsi:type="dcterms:W3CDTF">2021-02-17T10:49:37Z</dcterms:modified>
</cp:coreProperties>
</file>